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26"/>
  </p:notesMasterIdLst>
  <p:sldIdLst>
    <p:sldId id="256" r:id="rId3"/>
    <p:sldId id="285" r:id="rId4"/>
    <p:sldId id="286" r:id="rId5"/>
    <p:sldId id="297" r:id="rId6"/>
    <p:sldId id="296" r:id="rId7"/>
    <p:sldId id="299" r:id="rId8"/>
    <p:sldId id="300" r:id="rId9"/>
    <p:sldId id="301" r:id="rId10"/>
    <p:sldId id="260" r:id="rId11"/>
    <p:sldId id="261" r:id="rId12"/>
    <p:sldId id="273" r:id="rId13"/>
    <p:sldId id="264" r:id="rId14"/>
    <p:sldId id="271" r:id="rId15"/>
    <p:sldId id="259" r:id="rId16"/>
    <p:sldId id="275" r:id="rId17"/>
    <p:sldId id="294" r:id="rId18"/>
    <p:sldId id="280" r:id="rId19"/>
    <p:sldId id="295" r:id="rId20"/>
    <p:sldId id="279" r:id="rId21"/>
    <p:sldId id="274" r:id="rId22"/>
    <p:sldId id="283" r:id="rId23"/>
    <p:sldId id="289" r:id="rId24"/>
    <p:sldId id="291" r:id="rId25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4319">
          <p15:clr>
            <a:srgbClr val="A4A3A4"/>
          </p15:clr>
        </p15:guide>
        <p15:guide id="2" pos="575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608C"/>
    <a:srgbClr val="E30746"/>
    <a:srgbClr val="F94578"/>
    <a:srgbClr val="FB81A4"/>
    <a:srgbClr val="4A452A"/>
    <a:srgbClr val="383420"/>
    <a:srgbClr val="655E39"/>
    <a:srgbClr val="8D052C"/>
    <a:srgbClr val="948A54"/>
    <a:srgbClr val="D69473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>
        <p:scale>
          <a:sx n="84" d="100"/>
          <a:sy n="84" d="100"/>
        </p:scale>
        <p:origin x="-738" y="-486"/>
      </p:cViewPr>
      <p:guideLst>
        <p:guide orient="horz" pos="4319"/>
        <p:guide pos="575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DC18EE-F714-44E9-85D9-B2EC11FEAE77}" type="datetimeFigureOut">
              <a:rPr kumimoji="1" lang="ja-JP" altLang="ru-RU" smtClean="0"/>
              <a:pPr/>
              <a:t>2021/1/28</a:t>
            </a:fld>
            <a:endParaRPr kumimoji="1"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ru-RU" smtClean="0"/>
              <a:t>Click to edit Master text styles</a:t>
            </a:r>
          </a:p>
          <a:p>
            <a:pPr lvl="1"/>
            <a:r>
              <a:rPr kumimoji="1" lang="ru-RU" smtClean="0"/>
              <a:t>Second level</a:t>
            </a:r>
          </a:p>
          <a:p>
            <a:pPr lvl="2"/>
            <a:r>
              <a:rPr kumimoji="1" lang="ru-RU" smtClean="0"/>
              <a:t>Third level</a:t>
            </a:r>
          </a:p>
          <a:p>
            <a:pPr lvl="3"/>
            <a:r>
              <a:rPr kumimoji="1" lang="ru-RU" smtClean="0"/>
              <a:t>Fourth level</a:t>
            </a:r>
          </a:p>
          <a:p>
            <a:pPr lvl="4"/>
            <a:r>
              <a:rPr kumimoji="1" lang="ru-RU" smtClean="0"/>
              <a:t>Fifth level</a:t>
            </a:r>
            <a:endParaRPr kumimoji="1"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491740-C4D5-4FF9-9735-B451AE1B4D3F}" type="slidenum">
              <a:rPr kumimoji="1" lang="ru-RU" smtClean="0"/>
              <a:pPr/>
              <a:t>‹#›</a:t>
            </a:fld>
            <a:endParaRPr kumimoji="1"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491740-C4D5-4FF9-9735-B451AE1B4D3F}" type="slidenum">
              <a:rPr kumimoji="1" lang="ru-RU" smtClean="0"/>
              <a:pPr/>
              <a:t>1</a:t>
            </a:fld>
            <a:endParaRPr kumimoji="1"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 bwMode="gray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ru-RU" smtClean="0"/>
              <a:t>Образец заголовка</a:t>
            </a:r>
            <a:endParaRPr kumimoji="1" lang="ru-R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655E39"/>
                </a:solidFill>
                <a:effectLst>
                  <a:outerShdw blurRad="50800" dist="38100" dir="2700000" algn="tl" rotWithShape="0">
                    <a:schemeClr val="bg1">
                      <a:alpha val="80000"/>
                    </a:scheme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ru-RU" smtClean="0"/>
              <a:t>Образец подзаголовка</a:t>
            </a:r>
            <a:endParaRPr kumimoji="1" 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25000"/>
                  </a:schemeClr>
                </a:solidFill>
              </a:defRPr>
            </a:lvl1pPr>
          </a:lstStyle>
          <a:p>
            <a:fld id="{DCBE54BF-C20A-4A89-B661-AC9E323BCEDC}" type="datetimeFigureOut">
              <a:rPr lang="ru-RU" altLang="ja-JP" smtClean="0"/>
              <a:pPr/>
              <a:t>28.01.2021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anchor="t"/>
          <a:lstStyle>
            <a:lvl1pPr>
              <a:defRPr>
                <a:solidFill>
                  <a:schemeClr val="accent6">
                    <a:lumMod val="2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25000"/>
                  </a:schemeClr>
                </a:solidFill>
              </a:defRPr>
            </a:lvl1pPr>
          </a:lstStyle>
          <a:p>
            <a:fld id="{B10D3B03-457D-4D29-B6ED-3FDDB7AE5EC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ru-RU" smtClean="0"/>
              <a:t>Образец заголовка</a:t>
            </a:r>
            <a:endParaRPr kumimoji="1"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ru-RU" smtClean="0"/>
              <a:t>Образец текста</a:t>
            </a:r>
          </a:p>
          <a:p>
            <a:pPr lvl="1"/>
            <a:r>
              <a:rPr kumimoji="1" lang="ru-RU" smtClean="0"/>
              <a:t>Второй уровень</a:t>
            </a:r>
          </a:p>
          <a:p>
            <a:pPr lvl="2"/>
            <a:r>
              <a:rPr kumimoji="1" lang="ru-RU" smtClean="0"/>
              <a:t>Третий уровень</a:t>
            </a:r>
          </a:p>
          <a:p>
            <a:pPr lvl="3"/>
            <a:r>
              <a:rPr kumimoji="1" lang="ru-RU" smtClean="0"/>
              <a:t>Четвертый уровень</a:t>
            </a:r>
          </a:p>
          <a:p>
            <a:pPr lvl="4"/>
            <a:r>
              <a:rPr kumimoji="1" lang="ru-RU" smtClean="0"/>
              <a:t>Пятый уровень</a:t>
            </a:r>
            <a:endParaRPr kumimoji="1"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E54BF-C20A-4A89-B661-AC9E323BCEDC}" type="datetimeFigureOut">
              <a:rPr kumimoji="1" lang="ru-RU" altLang="ja-JP" smtClean="0"/>
              <a:pPr/>
              <a:t>28.01.2021</a:t>
            </a:fld>
            <a:endParaRPr kumimoji="1"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D3B03-457D-4D29-B6ED-3FDDB7AE5EC3}" type="slidenum">
              <a:rPr kumimoji="1" lang="ru-RU" smtClean="0"/>
              <a:pPr/>
              <a:t>‹#›</a:t>
            </a:fld>
            <a:endParaRPr kumimoji="1"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ru-RU" smtClean="0"/>
              <a:t>Образец заголовка</a:t>
            </a:r>
            <a:endParaRPr kumimoji="1"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948A54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E54BF-C20A-4A89-B661-AC9E323BCEDC}" type="datetimeFigureOut">
              <a:rPr kumimoji="1" lang="ru-RU" altLang="ja-JP" smtClean="0"/>
              <a:pPr/>
              <a:t>28.01.2021</a:t>
            </a:fld>
            <a:endParaRPr kumimoji="1"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D3B03-457D-4D29-B6ED-3FDDB7AE5EC3}" type="slidenum">
              <a:rPr kumimoji="1" lang="ru-RU" smtClean="0"/>
              <a:pPr/>
              <a:t>‹#›</a:t>
            </a:fld>
            <a:endParaRPr kumimoji="1"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ru-RU" smtClean="0"/>
              <a:t>Образец заголовка</a:t>
            </a:r>
            <a:endParaRPr kumimoji="1"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ru-RU" smtClean="0"/>
              <a:t>Образец текста</a:t>
            </a:r>
          </a:p>
          <a:p>
            <a:pPr lvl="1"/>
            <a:r>
              <a:rPr kumimoji="1" lang="ru-RU" smtClean="0"/>
              <a:t>Второй уровень</a:t>
            </a:r>
          </a:p>
          <a:p>
            <a:pPr lvl="2"/>
            <a:r>
              <a:rPr kumimoji="1" lang="ru-RU" smtClean="0"/>
              <a:t>Третий уровень</a:t>
            </a:r>
          </a:p>
          <a:p>
            <a:pPr lvl="3"/>
            <a:r>
              <a:rPr kumimoji="1" lang="ru-RU" smtClean="0"/>
              <a:t>Четвертый уровень</a:t>
            </a:r>
          </a:p>
          <a:p>
            <a:pPr lvl="4"/>
            <a:r>
              <a:rPr kumimoji="1" lang="ru-RU" smtClean="0"/>
              <a:t>Пятый уровень</a:t>
            </a:r>
            <a:endParaRPr kumimoji="1" lang="ru-RU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solidFill>
                  <a:srgbClr val="D69473"/>
                </a:solidFill>
              </a:defRPr>
            </a:lvl1pPr>
            <a:lvl2pPr>
              <a:defRPr sz="2400">
                <a:solidFill>
                  <a:srgbClr val="D69473"/>
                </a:solidFill>
              </a:defRPr>
            </a:lvl2pPr>
            <a:lvl3pPr>
              <a:defRPr sz="2000">
                <a:solidFill>
                  <a:srgbClr val="D69473"/>
                </a:solidFill>
              </a:defRPr>
            </a:lvl3pPr>
            <a:lvl4pPr>
              <a:defRPr sz="1800">
                <a:solidFill>
                  <a:srgbClr val="D69473"/>
                </a:solidFill>
              </a:defRPr>
            </a:lvl4pPr>
            <a:lvl5pPr>
              <a:defRPr sz="1800">
                <a:solidFill>
                  <a:srgbClr val="D69473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ru-RU" smtClean="0"/>
              <a:t>Образец текста</a:t>
            </a:r>
          </a:p>
          <a:p>
            <a:pPr lvl="1"/>
            <a:r>
              <a:rPr kumimoji="1" lang="ru-RU" smtClean="0"/>
              <a:t>Второй уровень</a:t>
            </a:r>
          </a:p>
          <a:p>
            <a:pPr lvl="2"/>
            <a:r>
              <a:rPr kumimoji="1" lang="ru-RU" smtClean="0"/>
              <a:t>Третий уровень</a:t>
            </a:r>
          </a:p>
          <a:p>
            <a:pPr lvl="3"/>
            <a:r>
              <a:rPr kumimoji="1" lang="ru-RU" smtClean="0"/>
              <a:t>Четвертый уровень</a:t>
            </a:r>
          </a:p>
          <a:p>
            <a:pPr lvl="4"/>
            <a:r>
              <a:rPr kumimoji="1" lang="ru-RU" smtClean="0"/>
              <a:t>Пятый уровень</a:t>
            </a:r>
            <a:endParaRPr kumimoji="1" lang="ru-RU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E54BF-C20A-4A89-B661-AC9E323BCEDC}" type="datetimeFigureOut">
              <a:rPr kumimoji="1" lang="ru-RU" altLang="ja-JP" smtClean="0"/>
              <a:pPr/>
              <a:t>28.01.2021</a:t>
            </a:fld>
            <a:endParaRPr kumimoji="1"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D3B03-457D-4D29-B6ED-3FDDB7AE5EC3}" type="slidenum">
              <a:rPr kumimoji="1" lang="ru-RU" smtClean="0"/>
              <a:pPr/>
              <a:t>‹#›</a:t>
            </a:fld>
            <a:endParaRPr kumimoji="1"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ru-RU" smtClean="0"/>
              <a:t>Образец заголовка</a:t>
            </a:r>
            <a:endParaRPr kumimoji="1"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FB81A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ru-RU" smtClean="0"/>
              <a:t>Образец текста</a:t>
            </a:r>
          </a:p>
          <a:p>
            <a:pPr lvl="1"/>
            <a:r>
              <a:rPr kumimoji="1" lang="ru-RU" smtClean="0"/>
              <a:t>Второй уровень</a:t>
            </a:r>
          </a:p>
          <a:p>
            <a:pPr lvl="2"/>
            <a:r>
              <a:rPr kumimoji="1" lang="ru-RU" smtClean="0"/>
              <a:t>Третий уровень</a:t>
            </a:r>
          </a:p>
          <a:p>
            <a:pPr lvl="3"/>
            <a:r>
              <a:rPr kumimoji="1" lang="ru-RU" smtClean="0"/>
              <a:t>Четвертый уровень</a:t>
            </a:r>
          </a:p>
          <a:p>
            <a:pPr lvl="4"/>
            <a:r>
              <a:rPr kumimoji="1" lang="ru-RU" smtClean="0"/>
              <a:t>Пятый уровень</a:t>
            </a:r>
            <a:endParaRPr kumimoji="1" lang="ru-RU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FB81A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>
                <a:solidFill>
                  <a:srgbClr val="D69473"/>
                </a:solidFill>
              </a:defRPr>
            </a:lvl1pPr>
            <a:lvl2pPr>
              <a:defRPr sz="2000">
                <a:solidFill>
                  <a:srgbClr val="D69473"/>
                </a:solidFill>
              </a:defRPr>
            </a:lvl2pPr>
            <a:lvl3pPr>
              <a:defRPr sz="1800">
                <a:solidFill>
                  <a:srgbClr val="D69473"/>
                </a:solidFill>
              </a:defRPr>
            </a:lvl3pPr>
            <a:lvl4pPr>
              <a:defRPr sz="1600">
                <a:solidFill>
                  <a:srgbClr val="D69473"/>
                </a:solidFill>
              </a:defRPr>
            </a:lvl4pPr>
            <a:lvl5pPr>
              <a:defRPr sz="1600">
                <a:solidFill>
                  <a:srgbClr val="D69473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ru-RU" smtClean="0"/>
              <a:t>Образец текста</a:t>
            </a:r>
          </a:p>
          <a:p>
            <a:pPr lvl="1"/>
            <a:r>
              <a:rPr kumimoji="1" lang="ru-RU" smtClean="0"/>
              <a:t>Второй уровень</a:t>
            </a:r>
          </a:p>
          <a:p>
            <a:pPr lvl="2"/>
            <a:r>
              <a:rPr kumimoji="1" lang="ru-RU" smtClean="0"/>
              <a:t>Третий уровень</a:t>
            </a:r>
          </a:p>
          <a:p>
            <a:pPr lvl="3"/>
            <a:r>
              <a:rPr kumimoji="1" lang="ru-RU" smtClean="0"/>
              <a:t>Четвертый уровень</a:t>
            </a:r>
          </a:p>
          <a:p>
            <a:pPr lvl="4"/>
            <a:r>
              <a:rPr kumimoji="1" lang="ru-RU" smtClean="0"/>
              <a:t>Пятый уровень</a:t>
            </a:r>
            <a:endParaRPr kumimoji="1" lang="ru-RU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E54BF-C20A-4A89-B661-AC9E323BCEDC}" type="datetimeFigureOut">
              <a:rPr kumimoji="1" lang="ru-RU" altLang="ja-JP" smtClean="0"/>
              <a:pPr/>
              <a:t>28.01.2021</a:t>
            </a:fld>
            <a:endParaRPr kumimoji="1"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D3B03-457D-4D29-B6ED-3FDDB7AE5EC3}" type="slidenum">
              <a:rPr kumimoji="1" lang="ru-RU" smtClean="0"/>
              <a:pPr/>
              <a:t>‹#›</a:t>
            </a:fld>
            <a:endParaRPr kumimoji="1"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ru-RU" smtClean="0"/>
              <a:t>Образец заголовка</a:t>
            </a:r>
            <a:endParaRPr kumimoji="1"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E54BF-C20A-4A89-B661-AC9E323BCEDC}" type="datetimeFigureOut">
              <a:rPr kumimoji="1" lang="ru-RU" altLang="ja-JP" smtClean="0"/>
              <a:pPr/>
              <a:t>28.01.2021</a:t>
            </a:fld>
            <a:endParaRPr kumimoji="1"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D3B03-457D-4D29-B6ED-3FDDB7AE5EC3}" type="slidenum">
              <a:rPr kumimoji="1" lang="ru-RU" smtClean="0"/>
              <a:pPr/>
              <a:t>‹#›</a:t>
            </a:fld>
            <a:endParaRPr kumimoji="1"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E54BF-C20A-4A89-B661-AC9E323BCEDC}" type="datetimeFigureOut">
              <a:rPr kumimoji="1" lang="ru-RU" altLang="ja-JP" smtClean="0"/>
              <a:pPr/>
              <a:t>28.01.2021</a:t>
            </a:fld>
            <a:endParaRPr kumimoji="1"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D3B03-457D-4D29-B6ED-3FDDB7AE5EC3}" type="slidenum">
              <a:rPr kumimoji="1" lang="ru-RU" smtClean="0"/>
              <a:pPr/>
              <a:t>‹#›</a:t>
            </a:fld>
            <a:endParaRPr kumimoji="1"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ru-RU" smtClean="0"/>
              <a:t>Образец заголовка</a:t>
            </a:r>
            <a:endParaRPr kumimoji="1"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ru-RU" smtClean="0"/>
              <a:t>Образец текста</a:t>
            </a:r>
          </a:p>
          <a:p>
            <a:pPr lvl="1"/>
            <a:r>
              <a:rPr kumimoji="1" lang="ru-RU" smtClean="0"/>
              <a:t>Второй уровень</a:t>
            </a:r>
          </a:p>
          <a:p>
            <a:pPr lvl="2"/>
            <a:r>
              <a:rPr kumimoji="1" lang="ru-RU" smtClean="0"/>
              <a:t>Третий уровень</a:t>
            </a:r>
          </a:p>
          <a:p>
            <a:pPr lvl="3"/>
            <a:r>
              <a:rPr kumimoji="1" lang="ru-RU" smtClean="0"/>
              <a:t>Четвертый уровень</a:t>
            </a:r>
          </a:p>
          <a:p>
            <a:pPr lvl="4"/>
            <a:r>
              <a:rPr kumimoji="1" lang="ru-RU" smtClean="0"/>
              <a:t>Пятый уровень</a:t>
            </a:r>
            <a:endParaRPr kumimoji="1"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E54BF-C20A-4A89-B661-AC9E323BCEDC}" type="datetimeFigureOut">
              <a:rPr kumimoji="1" lang="ru-RU" altLang="ja-JP" smtClean="0"/>
              <a:pPr/>
              <a:t>28.01.2021</a:t>
            </a:fld>
            <a:endParaRPr kumimoji="1"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D3B03-457D-4D29-B6ED-3FDDB7AE5EC3}" type="slidenum">
              <a:rPr kumimoji="1" lang="ru-RU" smtClean="0"/>
              <a:pPr/>
              <a:t>‹#›</a:t>
            </a:fld>
            <a:endParaRPr kumimoji="1"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ru-RU" smtClean="0"/>
              <a:t>Образец заголовка</a:t>
            </a:r>
            <a:endParaRPr kumimoji="1"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ru-RU" smtClean="0"/>
              <a:t>Вставка рисунка</a:t>
            </a:r>
            <a:endParaRPr kumimoji="1"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E54BF-C20A-4A89-B661-AC9E323BCEDC}" type="datetimeFigureOut">
              <a:rPr kumimoji="1" lang="ru-RU" altLang="ja-JP" smtClean="0"/>
              <a:pPr/>
              <a:t>28.01.2021</a:t>
            </a:fld>
            <a:endParaRPr kumimoji="1"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D3B03-457D-4D29-B6ED-3FDDB7AE5EC3}" type="slidenum">
              <a:rPr kumimoji="1" lang="ru-RU" smtClean="0"/>
              <a:pPr/>
              <a:t>‹#›</a:t>
            </a:fld>
            <a:endParaRPr kumimoji="1"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ru-RU" smtClean="0"/>
              <a:t>Образец заголовка</a:t>
            </a:r>
            <a:endParaRPr kumimoji="1"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ru-RU" smtClean="0"/>
              <a:t>Образец текста</a:t>
            </a:r>
          </a:p>
          <a:p>
            <a:pPr lvl="1"/>
            <a:r>
              <a:rPr kumimoji="1" lang="ru-RU" smtClean="0"/>
              <a:t>Второй уровень</a:t>
            </a:r>
          </a:p>
          <a:p>
            <a:pPr lvl="2"/>
            <a:r>
              <a:rPr kumimoji="1" lang="ru-RU" smtClean="0"/>
              <a:t>Третий уровень</a:t>
            </a:r>
          </a:p>
          <a:p>
            <a:pPr lvl="3"/>
            <a:r>
              <a:rPr kumimoji="1" lang="ru-RU" smtClean="0"/>
              <a:t>Четвертый уровень</a:t>
            </a:r>
          </a:p>
          <a:p>
            <a:pPr lvl="4"/>
            <a:r>
              <a:rPr kumimoji="1" lang="ru-RU" smtClean="0"/>
              <a:t>Пятый уровень</a:t>
            </a:r>
            <a:endParaRPr kumimoji="1"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E54BF-C20A-4A89-B661-AC9E323BCEDC}" type="datetimeFigureOut">
              <a:rPr kumimoji="1" lang="ru-RU" altLang="ja-JP" smtClean="0"/>
              <a:pPr/>
              <a:t>28.01.2021</a:t>
            </a:fld>
            <a:endParaRPr kumimoji="1"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D3B03-457D-4D29-B6ED-3FDDB7AE5EC3}" type="slidenum">
              <a:rPr kumimoji="1" lang="ru-RU" smtClean="0"/>
              <a:pPr/>
              <a:t>‹#›</a:t>
            </a:fld>
            <a:endParaRPr kumimoji="1"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ru-RU" smtClean="0"/>
              <a:t>Образец заголовка</a:t>
            </a:r>
            <a:endParaRPr kumimoji="1"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ru-RU" smtClean="0"/>
              <a:t>Образец текста</a:t>
            </a:r>
          </a:p>
          <a:p>
            <a:pPr lvl="1"/>
            <a:r>
              <a:rPr kumimoji="1" lang="ru-RU" smtClean="0"/>
              <a:t>Второй уровень</a:t>
            </a:r>
          </a:p>
          <a:p>
            <a:pPr lvl="2"/>
            <a:r>
              <a:rPr kumimoji="1" lang="ru-RU" smtClean="0"/>
              <a:t>Третий уровень</a:t>
            </a:r>
          </a:p>
          <a:p>
            <a:pPr lvl="3"/>
            <a:r>
              <a:rPr kumimoji="1" lang="ru-RU" smtClean="0"/>
              <a:t>Четвертый уровень</a:t>
            </a:r>
          </a:p>
          <a:p>
            <a:pPr lvl="4"/>
            <a:r>
              <a:rPr kumimoji="1" lang="ru-RU" smtClean="0"/>
              <a:t>Пятый уровень</a:t>
            </a:r>
            <a:endParaRPr kumimoji="1"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E54BF-C20A-4A89-B661-AC9E323BCEDC}" type="datetimeFigureOut">
              <a:rPr kumimoji="1" lang="ru-RU" altLang="ja-JP" smtClean="0"/>
              <a:pPr/>
              <a:t>28.01.2021</a:t>
            </a:fld>
            <a:endParaRPr kumimoji="1"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D3B03-457D-4D29-B6ED-3FDDB7AE5EC3}" type="slidenum">
              <a:rPr kumimoji="1" lang="ru-RU" smtClean="0"/>
              <a:pPr/>
              <a:t>‹#›</a:t>
            </a:fld>
            <a:endParaRPr kumimoji="1"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ru-RU" smtClean="0"/>
              <a:t>Образец заголовка</a:t>
            </a:r>
            <a:endParaRPr kumimoji="1" lang="ru-R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ru-RU" smtClean="0"/>
              <a:t>Образец текста</a:t>
            </a:r>
          </a:p>
          <a:p>
            <a:pPr lvl="1"/>
            <a:r>
              <a:rPr kumimoji="1" lang="ru-RU" smtClean="0"/>
              <a:t>Второй уровень</a:t>
            </a:r>
          </a:p>
          <a:p>
            <a:pPr lvl="2"/>
            <a:r>
              <a:rPr kumimoji="1" lang="ru-RU" smtClean="0"/>
              <a:t>Третий уровень</a:t>
            </a:r>
          </a:p>
          <a:p>
            <a:pPr lvl="3"/>
            <a:r>
              <a:rPr kumimoji="1" lang="ru-RU" smtClean="0"/>
              <a:t>Четвертый уровень</a:t>
            </a:r>
          </a:p>
          <a:p>
            <a:pPr lvl="4"/>
            <a:r>
              <a:rPr kumimoji="1" lang="ru-RU" smtClean="0"/>
              <a:t>Пятый уровень</a:t>
            </a:r>
            <a:endParaRPr kumimoji="1" lang="ru-RU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Centaur" pitchFamily="18" charset="0"/>
              </a:defRPr>
            </a:lvl1pPr>
          </a:lstStyle>
          <a:p>
            <a:fld id="{DCBE54BF-C20A-4A89-B661-AC9E323BCEDC}" type="datetimeFigureOut">
              <a:rPr lang="ru-RU" altLang="ja-JP" smtClean="0"/>
              <a:pPr/>
              <a:t>28.01.2021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entaur" pitchFamily="18" charset="0"/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entaur" pitchFamily="18" charset="0"/>
              </a:defRPr>
            </a:lvl1pPr>
          </a:lstStyle>
          <a:p>
            <a:fld id="{B10D3B03-457D-4D29-B6ED-3FDDB7AE5EC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b="1" kern="1200" cap="none" spc="50">
          <a:ln w="13500">
            <a:noFill/>
            <a:prstDash val="solid"/>
          </a:ln>
          <a:solidFill>
            <a:srgbClr val="E30746"/>
          </a:solidFill>
          <a:effectLst>
            <a:outerShdw blurRad="50800" dist="38100" dir="2700000" algn="tl" rotWithShape="0">
              <a:schemeClr val="bg1">
                <a:alpha val="80000"/>
              </a:scheme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Tx/>
        <a:buBlip>
          <a:blip r:embed="rId14"/>
        </a:buBlip>
        <a:defRPr kumimoji="1" sz="3200" b="1" kern="1200">
          <a:solidFill>
            <a:srgbClr val="4A452A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Tx/>
        <a:buBlip>
          <a:blip r:embed="rId15"/>
        </a:buBlip>
        <a:defRPr kumimoji="1" sz="2800" kern="1200">
          <a:solidFill>
            <a:srgbClr val="4A452A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Tx/>
        <a:buBlip>
          <a:blip r:embed="rId16"/>
        </a:buBlip>
        <a:defRPr kumimoji="1" sz="2400" kern="1200">
          <a:solidFill>
            <a:srgbClr val="4A452A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Tx/>
        <a:buBlip>
          <a:blip r:embed="rId17"/>
        </a:buBlip>
        <a:defRPr kumimoji="1" sz="2000" kern="1200">
          <a:solidFill>
            <a:srgbClr val="4A452A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Tx/>
        <a:buBlip>
          <a:blip r:embed="rId18"/>
        </a:buBlip>
        <a:defRPr kumimoji="1" sz="2000" kern="1200">
          <a:solidFill>
            <a:srgbClr val="4A452A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Tx/>
        <a:buBlip>
          <a:blip r:embed="rId14"/>
        </a:buBlip>
        <a:defRPr kumimoji="1" sz="1800" kern="1200">
          <a:solidFill>
            <a:srgbClr val="4A452A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Tx/>
        <a:buBlip>
          <a:blip r:embed="rId15"/>
        </a:buBlip>
        <a:defRPr kumimoji="1" sz="1800" kern="1200">
          <a:solidFill>
            <a:srgbClr val="4A452A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Tx/>
        <a:buBlip>
          <a:blip r:embed="rId16"/>
        </a:buBlip>
        <a:defRPr kumimoji="1" sz="1600" kern="1200">
          <a:solidFill>
            <a:srgbClr val="4A452A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Tx/>
        <a:buBlip>
          <a:blip r:embed="rId17"/>
        </a:buBlip>
        <a:defRPr kumimoji="1" sz="1600" kern="1200">
          <a:solidFill>
            <a:srgbClr val="4A452A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g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gif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528" y="1263537"/>
            <a:ext cx="8640960" cy="797312"/>
          </a:xfrm>
        </p:spPr>
        <p:txBody>
          <a:bodyPr>
            <a:prstTxWarp prst="textWave1">
              <a:avLst>
                <a:gd name="adj1" fmla="val 13430"/>
                <a:gd name="adj2" fmla="val -470"/>
              </a:avLst>
            </a:prstTxWarp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kumimoji="1" lang="ru-RU" dirty="0" smtClean="0">
                <a:solidFill>
                  <a:srgbClr val="F94578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«Сердце матери»</a:t>
            </a:r>
            <a:endParaRPr kumimoji="1" lang="ru-RU" dirty="0">
              <a:solidFill>
                <a:srgbClr val="F94578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0" y="3774232"/>
            <a:ext cx="5040560" cy="864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ru-RU" sz="3600" b="1" i="0" u="none" strike="noStrike" kern="1200" normalizeH="0" baseline="0" noProof="0" dirty="0">
              <a:ln w="11430"/>
              <a:blipFill>
                <a:blip r:embed="rId3"/>
                <a:tile tx="0" ty="0" sx="100000" sy="100000" flip="none" algn="tl"/>
              </a:blip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2195736" y="5585814"/>
            <a:ext cx="6768752" cy="6198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ctr">
              <a:spcBef>
                <a:spcPct val="20000"/>
              </a:spcBef>
              <a:defRPr/>
            </a:pPr>
            <a:r>
              <a:rPr kumimoji="1" lang="ru-RU" sz="2400" b="1" i="0" u="none" strike="noStrike" kern="1200" cap="none" spc="0" normalizeH="0" baseline="0" noProof="0" dirty="0" smtClean="0">
                <a:ln>
                  <a:noFill/>
                </a:ln>
                <a:effectLst>
                  <a:outerShdw blurRad="50800" dist="38100" dir="2700000" algn="tl" rotWithShape="0">
                    <a:schemeClr val="bg1">
                      <a:alpha val="80000"/>
                    </a:scheme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Воспитатель:</a:t>
            </a:r>
            <a:r>
              <a:rPr kumimoji="1" lang="ru-RU" sz="2400" b="1" i="0" u="none" strike="noStrike" kern="1200" cap="none" spc="0" normalizeH="0" noProof="0" dirty="0" smtClean="0">
                <a:ln>
                  <a:noFill/>
                </a:ln>
                <a:effectLst>
                  <a:outerShdw blurRad="50800" dist="38100" dir="2700000" algn="tl" rotWithShape="0">
                    <a:schemeClr val="bg1">
                      <a:alpha val="80000"/>
                    </a:scheme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effectLst>
                  <a:outerShdw blurRad="50800" dist="38100" dir="2700000" algn="tl" rotWithShape="0">
                    <a:schemeClr val="bg1">
                      <a:alpha val="8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Евдокимова С.А.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ru-RU" sz="2400" b="1" i="0" u="none" strike="noStrike" kern="1200" cap="none" spc="0" normalizeH="0" noProof="0" dirty="0" smtClean="0">
              <a:ln>
                <a:noFill/>
              </a:ln>
              <a:solidFill>
                <a:srgbClr val="C00000"/>
              </a:solidFill>
              <a:effectLst>
                <a:outerShdw blurRad="50800" dist="38100" dir="2700000" algn="tl" rotWithShape="0">
                  <a:schemeClr val="bg1">
                    <a:alpha val="80000"/>
                  </a:schemeClr>
                </a:outerShdw>
              </a:effectLst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>
                <a:solidFill>
                  <a:srgbClr val="C00000"/>
                </a:solidFill>
                <a:effectLst>
                  <a:outerShdw blurRad="50800" dist="38100" dir="2700000" algn="tl" rotWithShape="0">
                    <a:schemeClr val="bg1">
                      <a:alpha val="8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rgbClr val="C00000"/>
                </a:solidFill>
                <a:effectLst>
                  <a:outerShdw blurRad="50800" dist="38100" dir="2700000" algn="tl" rotWithShape="0">
                    <a:schemeClr val="bg1">
                      <a:alpha val="8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</a:t>
            </a:r>
            <a:endParaRPr kumimoji="1" lang="ru-RU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50800" dist="38100" dir="2700000" algn="tl" rotWithShape="0">
                  <a:schemeClr val="bg1">
                    <a:alpha val="80000"/>
                  </a:schemeClr>
                </a:outerShdw>
              </a:effectLst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 rot="20757807">
            <a:off x="78904" y="1995925"/>
            <a:ext cx="3238500" cy="28575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131840" y="2690336"/>
            <a:ext cx="5832648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b="1" spc="50" dirty="0" smtClean="0">
              <a:ln w="13500">
                <a:noFill/>
                <a:prstDash val="solid"/>
              </a:ln>
              <a:solidFill>
                <a:srgbClr val="E30746"/>
              </a:solidFill>
              <a:effectLst>
                <a:outerShdw blurRad="50800" dist="38100" dir="2700000" algn="tl" rotWithShape="0">
                  <a:prstClr val="white">
                    <a:alpha val="80000"/>
                  </a:prstClr>
                </a:outerShdw>
              </a:effectLst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ctr"/>
            <a:r>
              <a:rPr lang="ru-RU" sz="3200" b="1" spc="50" dirty="0" smtClean="0">
                <a:ln w="13500">
                  <a:noFill/>
                  <a:prstDash val="solid"/>
                </a:ln>
                <a:solidFill>
                  <a:srgbClr val="E30746"/>
                </a:solidFill>
                <a:effectLst>
                  <a:outerShdw blurRad="50800" dist="38100" dir="2700000" algn="tl" rotWithShape="0">
                    <a:prstClr val="white">
                      <a:alpha val="80000"/>
                    </a:prst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Проект </a:t>
            </a:r>
            <a:r>
              <a:rPr lang="ru-RU" sz="3200" b="1" spc="50" dirty="0">
                <a:ln w="13500">
                  <a:noFill/>
                  <a:prstDash val="solid"/>
                </a:ln>
                <a:solidFill>
                  <a:srgbClr val="E30746"/>
                </a:solidFill>
                <a:effectLst>
                  <a:outerShdw blurRad="50800" dist="38100" dir="2700000" algn="tl" rotWithShape="0">
                    <a:prstClr val="white">
                      <a:alpha val="80000"/>
                    </a:prst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ко Дню матери в старшей группе № 8</a:t>
            </a:r>
            <a:r>
              <a:rPr lang="ru-RU" sz="3200" b="1" spc="50" dirty="0" smtClean="0">
                <a:ln w="13500">
                  <a:noFill/>
                  <a:prstDash val="solid"/>
                </a:ln>
                <a:solidFill>
                  <a:srgbClr val="E30746"/>
                </a:solidFill>
                <a:effectLst>
                  <a:outerShdw blurRad="50800" dist="38100" dir="2700000" algn="tl" rotWithShape="0">
                    <a:prstClr val="white">
                      <a:alpha val="80000"/>
                    </a:prst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3200" b="1" spc="50" dirty="0" smtClean="0">
                <a:ln w="13500">
                  <a:noFill/>
                  <a:prstDash val="solid"/>
                </a:ln>
                <a:solidFill>
                  <a:srgbClr val="E30746"/>
                </a:solidFill>
                <a:effectLst>
                  <a:outerShdw blurRad="50800" dist="38100" dir="2700000" algn="tl" rotWithShape="0">
                    <a:prstClr val="white">
                      <a:alpha val="80000"/>
                    </a:prst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« Колобок »</a:t>
            </a:r>
            <a:r>
              <a:rPr lang="ru-RU" sz="3200" b="1" spc="50" dirty="0">
                <a:ln w="13500">
                  <a:noFill/>
                  <a:prstDash val="solid"/>
                </a:ln>
                <a:solidFill>
                  <a:srgbClr val="E30746"/>
                </a:solidFill>
                <a:effectLst>
                  <a:outerShdw blurRad="50800" dist="38100" dir="2700000" algn="tl" rotWithShape="0">
                    <a:prstClr val="white">
                      <a:alpha val="80000"/>
                    </a:prst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/>
            </a:r>
            <a:br>
              <a:rPr lang="ru-RU" sz="3200" b="1" spc="50" dirty="0">
                <a:ln w="13500">
                  <a:noFill/>
                  <a:prstDash val="solid"/>
                </a:ln>
                <a:solidFill>
                  <a:srgbClr val="E30746"/>
                </a:solidFill>
                <a:effectLst>
                  <a:outerShdw blurRad="50800" dist="38100" dir="2700000" algn="tl" rotWithShape="0">
                    <a:prstClr val="white">
                      <a:alpha val="80000"/>
                    </a:prst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endParaRPr lang="ru-RU" sz="32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83568" y="-396964"/>
            <a:ext cx="828092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spc="50" dirty="0" smtClean="0">
              <a:ln w="13500">
                <a:noFill/>
                <a:prstDash val="solid"/>
              </a:ln>
              <a:solidFill>
                <a:prstClr val="black"/>
              </a:solidFill>
              <a:effectLst>
                <a:outerShdw blurRad="50800" dist="38100" dir="2700000" algn="tl" rotWithShape="0">
                  <a:prstClr val="white">
                    <a:alpha val="80000"/>
                  </a:prstClr>
                </a:outerShdw>
              </a:effectLst>
              <a:ea typeface="+mj-ea"/>
              <a:cs typeface="+mj-cs"/>
            </a:endParaRPr>
          </a:p>
          <a:p>
            <a:endParaRPr lang="ru-RU" b="1" spc="50" dirty="0">
              <a:ln w="13500">
                <a:noFill/>
                <a:prstDash val="solid"/>
              </a:ln>
              <a:solidFill>
                <a:prstClr val="black"/>
              </a:solidFill>
              <a:effectLst>
                <a:outerShdw blurRad="50800" dist="38100" dir="2700000" algn="tl" rotWithShape="0">
                  <a:prstClr val="white">
                    <a:alpha val="80000"/>
                  </a:prstClr>
                </a:outerShdw>
              </a:effectLst>
              <a:ea typeface="+mj-ea"/>
              <a:cs typeface="+mj-cs"/>
            </a:endParaRPr>
          </a:p>
          <a:p>
            <a:r>
              <a:rPr lang="ru-RU" b="1" spc="50" dirty="0" smtClean="0">
                <a:ln w="13500">
                  <a:noFill/>
                  <a:prstDash val="solid"/>
                </a:ln>
                <a:solidFill>
                  <a:prstClr val="black"/>
                </a:solidFill>
                <a:effectLst>
                  <a:outerShdw blurRad="50800" dist="38100" dir="2700000" algn="tl" rotWithShape="0">
                    <a:prstClr val="white">
                      <a:alpha val="80000"/>
                    </a:prstClr>
                  </a:outerShdw>
                </a:effectLst>
                <a:ea typeface="+mj-ea"/>
                <a:cs typeface="+mj-cs"/>
              </a:rPr>
              <a:t>Муниципальное казенное  </a:t>
            </a:r>
            <a:r>
              <a:rPr lang="ru-RU" b="1" spc="50" dirty="0">
                <a:ln w="13500">
                  <a:noFill/>
                  <a:prstDash val="solid"/>
                </a:ln>
                <a:solidFill>
                  <a:prstClr val="black"/>
                </a:solidFill>
                <a:effectLst>
                  <a:outerShdw blurRad="50800" dist="38100" dir="2700000" algn="tl" rotWithShape="0">
                    <a:prstClr val="white">
                      <a:alpha val="80000"/>
                    </a:prstClr>
                  </a:outerShdw>
                </a:effectLst>
                <a:ea typeface="+mj-ea"/>
                <a:cs typeface="+mj-cs"/>
              </a:rPr>
              <a:t>дошкольное образовательное учреждение </a:t>
            </a:r>
            <a:r>
              <a:rPr lang="ru-RU" b="1" spc="50" dirty="0" smtClean="0">
                <a:ln w="13500">
                  <a:noFill/>
                  <a:prstDash val="solid"/>
                </a:ln>
                <a:solidFill>
                  <a:prstClr val="black"/>
                </a:solidFill>
                <a:effectLst>
                  <a:outerShdw blurRad="50800" dist="38100" dir="2700000" algn="tl" rotWithShape="0">
                    <a:prstClr val="white">
                      <a:alpha val="80000"/>
                    </a:prstClr>
                  </a:outerShdw>
                </a:effectLst>
                <a:ea typeface="+mj-ea"/>
                <a:cs typeface="+mj-cs"/>
              </a:rPr>
              <a:t>«</a:t>
            </a:r>
            <a:r>
              <a:rPr lang="ru-RU" b="1" spc="50" dirty="0" err="1" smtClean="0">
                <a:ln w="13500">
                  <a:noFill/>
                  <a:prstDash val="solid"/>
                </a:ln>
                <a:solidFill>
                  <a:prstClr val="black"/>
                </a:solidFill>
                <a:effectLst>
                  <a:outerShdw blurRad="50800" dist="38100" dir="2700000" algn="tl" rotWithShape="0">
                    <a:prstClr val="white">
                      <a:alpha val="80000"/>
                    </a:prstClr>
                  </a:outerShdw>
                </a:effectLst>
                <a:ea typeface="+mj-ea"/>
                <a:cs typeface="+mj-cs"/>
              </a:rPr>
              <a:t>Кутуликский</a:t>
            </a:r>
            <a:r>
              <a:rPr lang="ru-RU" b="1" spc="50" dirty="0" smtClean="0">
                <a:ln w="13500">
                  <a:noFill/>
                  <a:prstDash val="solid"/>
                </a:ln>
                <a:solidFill>
                  <a:prstClr val="black"/>
                </a:solidFill>
                <a:effectLst>
                  <a:outerShdw blurRad="50800" dist="38100" dir="2700000" algn="tl" rotWithShape="0">
                    <a:prstClr val="white">
                      <a:alpha val="80000"/>
                    </a:prstClr>
                  </a:outerShdw>
                </a:effectLst>
                <a:ea typeface="+mj-ea"/>
                <a:cs typeface="+mj-cs"/>
              </a:rPr>
              <a:t> </a:t>
            </a:r>
            <a:r>
              <a:rPr lang="ru-RU" b="1" spc="50" dirty="0">
                <a:ln w="13500">
                  <a:noFill/>
                  <a:prstDash val="solid"/>
                </a:ln>
                <a:solidFill>
                  <a:prstClr val="black"/>
                </a:solidFill>
                <a:effectLst>
                  <a:outerShdw blurRad="50800" dist="38100" dir="2700000" algn="tl" rotWithShape="0">
                    <a:prstClr val="white">
                      <a:alpha val="80000"/>
                    </a:prstClr>
                  </a:outerShdw>
                </a:effectLst>
                <a:ea typeface="+mj-ea"/>
                <a:cs typeface="+mj-cs"/>
              </a:rPr>
              <a:t>детский сад №</a:t>
            </a:r>
            <a:r>
              <a:rPr lang="ru-RU" spc="50" dirty="0">
                <a:ln w="13500">
                  <a:noFill/>
                  <a:prstDash val="solid"/>
                </a:ln>
                <a:solidFill>
                  <a:prstClr val="black"/>
                </a:solidFill>
                <a:effectLst>
                  <a:outerShdw blurRad="50800" dist="38100" dir="2700000" algn="tl" rotWithShape="0">
                    <a:prstClr val="white">
                      <a:alpha val="80000"/>
                    </a:prstClr>
                  </a:outerShdw>
                </a:effectLst>
                <a:ea typeface="+mj-ea"/>
                <a:cs typeface="+mj-cs"/>
              </a:rPr>
              <a:t> </a:t>
            </a:r>
            <a:r>
              <a:rPr lang="ru-RU" spc="50" dirty="0" smtClean="0">
                <a:ln w="13500">
                  <a:noFill/>
                  <a:prstDash val="solid"/>
                </a:ln>
                <a:solidFill>
                  <a:prstClr val="black"/>
                </a:solidFill>
                <a:effectLst>
                  <a:outerShdw blurRad="50800" dist="38100" dir="2700000" algn="tl" rotWithShape="0">
                    <a:prstClr val="white">
                      <a:alpha val="80000"/>
                    </a:prstClr>
                  </a:outerShdw>
                </a:effectLst>
                <a:ea typeface="+mj-ea"/>
                <a:cs typeface="+mj-cs"/>
              </a:rPr>
              <a:t>1 </a:t>
            </a:r>
            <a:r>
              <a:rPr lang="ru-RU" b="1" spc="50" dirty="0" smtClean="0">
                <a:ln w="13500">
                  <a:noFill/>
                  <a:prstDash val="solid"/>
                </a:ln>
                <a:solidFill>
                  <a:prstClr val="black"/>
                </a:solidFill>
                <a:effectLst>
                  <a:outerShdw blurRad="50800" dist="38100" dir="2700000" algn="tl" rotWithShape="0">
                    <a:prstClr val="white">
                      <a:alpha val="80000"/>
                    </a:prstClr>
                  </a:outerShdw>
                </a:effectLst>
                <a:ea typeface="+mj-ea"/>
                <a:cs typeface="+mj-cs"/>
              </a:rPr>
              <a:t>«Золотой ключик».</a:t>
            </a:r>
            <a:endParaRPr lang="ru-RU" b="1" spc="50" dirty="0">
              <a:ln w="13500">
                <a:noFill/>
                <a:prstDash val="solid"/>
              </a:ln>
              <a:solidFill>
                <a:prstClr val="black"/>
              </a:solidFill>
              <a:effectLst>
                <a:outerShdw blurRad="50800" dist="38100" dir="2700000" algn="tl" rotWithShape="0">
                  <a:prstClr val="white">
                    <a:alpha val="80000"/>
                  </a:prstClr>
                </a:outerShdw>
              </a:effectLst>
              <a:ea typeface="+mj-ea"/>
              <a:cs typeface="+mj-cs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60486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Актуальность: День матери – </a:t>
            </a:r>
            <a:r>
              <a:rPr lang="ru-RU" sz="2000" b="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самый светлый, теплый, добрый семейный праздник. Самым близким  человеком в семье для ребенка является мама. Наш проект  дает возможность подчеркнуть роль матери и семьи в жизни каждого человека, об уважении и почитании матерей, желании помогать и заботиться о них. </a:t>
            </a:r>
          </a:p>
          <a:p>
            <a:pPr marL="0" indent="0">
              <a:buNone/>
            </a:pPr>
            <a:endParaRPr 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 </a:t>
            </a:r>
            <a:r>
              <a:rPr lang="ru-RU" sz="2000" b="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Воспитывать уважение и заботу, оказывать бережное отношение, желание помочь и делать приятное маме, самому дорогому человеку на земле, у детей старшего дошкольного возраста.</a:t>
            </a:r>
          </a:p>
          <a:p>
            <a:pPr marL="0" indent="0">
              <a:buNone/>
            </a:pP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Задачи: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000" b="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Обобщить знания детей дошкольного возраста о международном празднике «День матери»;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0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000" b="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обудить детей выразить благодарность своим  мамам за заботу через продуктивную деятельность (аппликацию, рисование, лепку);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0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000" b="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пособствовать развитию  у детей доброжелательности, терпимости, понимания, взаимопомощи по отношению к маме</a:t>
            </a:r>
            <a:r>
              <a:rPr lang="ru-RU" sz="2200" b="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endParaRPr lang="ru-RU" sz="2400" b="0" dirty="0"/>
          </a:p>
        </p:txBody>
      </p:sp>
    </p:spTree>
    <p:extLst>
      <p:ext uri="{BB962C8B-B14F-4D97-AF65-F5344CB8AC3E}">
        <p14:creationId xmlns="" xmlns:p14="http://schemas.microsoft.com/office/powerpoint/2010/main" val="3251385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6632"/>
            <a:ext cx="8229600" cy="662473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0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Участники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проекта: </a:t>
            </a:r>
            <a:r>
              <a:rPr lang="ru-RU" sz="2000" b="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воспитатель, </a:t>
            </a:r>
            <a:r>
              <a:rPr lang="ru-RU" sz="20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дети и родители.</a:t>
            </a:r>
          </a:p>
          <a:p>
            <a:pPr marL="0" indent="0">
              <a:buNone/>
            </a:pP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 проекта: </a:t>
            </a:r>
            <a:r>
              <a:rPr lang="ru-RU" sz="20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творческий, групповой, </a:t>
            </a:r>
            <a:r>
              <a:rPr lang="ru-RU" sz="2000" b="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долгосрочный</a:t>
            </a:r>
            <a:r>
              <a:rPr lang="ru-RU" sz="20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Срок реализации проекта: </a:t>
            </a:r>
            <a:r>
              <a:rPr lang="ru-RU" sz="2000" b="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 </a:t>
            </a:r>
            <a:r>
              <a:rPr lang="ru-RU" sz="2000" b="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.2020 </a:t>
            </a:r>
            <a:r>
              <a:rPr lang="ru-RU" sz="2000" b="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000" b="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2021г</a:t>
            </a:r>
            <a:r>
              <a:rPr lang="ru-RU" sz="2000" b="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0" indent="0">
              <a:buNone/>
            </a:pPr>
            <a:endParaRPr lang="ru-RU" sz="2000" b="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Предполагаемый результат: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0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Обогащение знаний детей о роли мамы в их жизни, через раскрытие образа матери в поэзии, в живописи, в музыке, в художественной  литературе.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0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Воспитание заботливого , уважительного отношения к маме</a:t>
            </a:r>
            <a:r>
              <a:rPr lang="ru-RU" sz="2000" b="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sz="2000" b="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b="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000" b="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ru-RU" sz="2000" b="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2400" b="0" dirty="0"/>
          </a:p>
          <a:p>
            <a:pPr marL="0" indent="0" algn="ctr">
              <a:buNone/>
            </a:pPr>
            <a:endParaRPr lang="ru-RU" sz="22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6997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642918"/>
            <a:ext cx="835824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/>
              <a:t>Этапы реализации проекта</a:t>
            </a:r>
          </a:p>
          <a:p>
            <a:r>
              <a:rPr lang="ru-RU" b="1" i="1" dirty="0" smtClean="0"/>
              <a:t>1. Подготовительная работа</a:t>
            </a:r>
          </a:p>
          <a:p>
            <a:r>
              <a:rPr lang="ru-RU" i="1" dirty="0" smtClean="0"/>
              <a:t>Проблема: В современном обществе остро стоит вопрос связи</a:t>
            </a:r>
          </a:p>
          <a:p>
            <a:r>
              <a:rPr lang="ru-RU" i="1" dirty="0" smtClean="0"/>
              <a:t>поколений, поэтому в дошкольных учреждениях стало необходимо</a:t>
            </a:r>
          </a:p>
          <a:p>
            <a:r>
              <a:rPr lang="ru-RU" i="1" dirty="0" smtClean="0"/>
              <a:t>уделять внимание взаимопониманию родителей и детей. Старший</a:t>
            </a:r>
          </a:p>
          <a:p>
            <a:r>
              <a:rPr lang="ru-RU" i="1" dirty="0" smtClean="0"/>
              <a:t>дошкольный возраст в жизни ребенка является наиболее</a:t>
            </a:r>
          </a:p>
          <a:p>
            <a:r>
              <a:rPr lang="ru-RU" i="1" dirty="0" smtClean="0"/>
              <a:t>ответственным этапом в становлении личности дошкольника. Это</a:t>
            </a:r>
          </a:p>
          <a:p>
            <a:r>
              <a:rPr lang="ru-RU" i="1" dirty="0" smtClean="0"/>
              <a:t>возраст осознания детьми своих чувств, своего отношения к людям,</a:t>
            </a:r>
          </a:p>
          <a:p>
            <a:r>
              <a:rPr lang="ru-RU" i="1" dirty="0" smtClean="0"/>
              <a:t>и в первую очередь к матери. Отношения между ребенком</a:t>
            </a:r>
          </a:p>
          <a:p>
            <a:r>
              <a:rPr lang="ru-RU" i="1" dirty="0" smtClean="0"/>
              <a:t>дошкольного возраста и матерью имеет большое значение для</a:t>
            </a:r>
          </a:p>
          <a:p>
            <a:r>
              <a:rPr lang="ru-RU" i="1" dirty="0" smtClean="0"/>
              <a:t>развития личности ребенка. Но у современных детей преобладает, в</a:t>
            </a:r>
          </a:p>
          <a:p>
            <a:r>
              <a:rPr lang="ru-RU" i="1" dirty="0" smtClean="0"/>
              <a:t>основном, потребительское отношение к матери. Проект должен</a:t>
            </a:r>
          </a:p>
          <a:p>
            <a:r>
              <a:rPr lang="ru-RU" i="1" dirty="0" smtClean="0"/>
              <a:t>быть направлен на приобщение детей к общечеловеческим</a:t>
            </a:r>
          </a:p>
          <a:p>
            <a:r>
              <a:rPr lang="ru-RU" i="1" dirty="0" smtClean="0"/>
              <a:t>ценностям, любви к самому близкому и родному человеку – маме. В</a:t>
            </a:r>
          </a:p>
          <a:p>
            <a:r>
              <a:rPr lang="ru-RU" i="1" dirty="0" smtClean="0"/>
              <a:t>ходе проекта планируется дать возможность детям и мамам</a:t>
            </a:r>
          </a:p>
          <a:p>
            <a:r>
              <a:rPr lang="ru-RU" i="1" dirty="0" smtClean="0"/>
              <a:t>пообщаться друг с другом и в домашней обстановке, и в детском</a:t>
            </a:r>
          </a:p>
          <a:p>
            <a:r>
              <a:rPr lang="ru-RU" i="1" dirty="0" smtClean="0"/>
              <a:t>саду, проявить взаимные чувства друг к другу.</a:t>
            </a:r>
            <a:endParaRPr lang="ru-RU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5937523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endParaRPr lang="ru-RU" sz="20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i="1" dirty="0" smtClean="0"/>
              <a:t>2. Мотивы участия детей</a:t>
            </a:r>
          </a:p>
          <a:p>
            <a:r>
              <a:rPr lang="ru-RU" sz="2000" i="1" dirty="0" smtClean="0"/>
              <a:t>Провести беседу с детьми о праздниках в России и обратить</a:t>
            </a:r>
          </a:p>
          <a:p>
            <a:r>
              <a:rPr lang="ru-RU" sz="2000" i="1" dirty="0" smtClean="0"/>
              <a:t>внимание на праздник «День матери». Беседа с детьми о мамах</a:t>
            </a:r>
          </a:p>
          <a:p>
            <a:r>
              <a:rPr lang="ru-RU" sz="2000" i="1" dirty="0" smtClean="0"/>
              <a:t>и о том, что Указом Президента РФ в 1998г. был установлен</a:t>
            </a:r>
          </a:p>
          <a:p>
            <a:r>
              <a:rPr lang="ru-RU" sz="2000" i="1" dirty="0" smtClean="0"/>
              <a:t>праздник «День Матери в Российской Федерации», который</a:t>
            </a:r>
          </a:p>
          <a:p>
            <a:r>
              <a:rPr lang="ru-RU" sz="2000" i="1" dirty="0" smtClean="0"/>
              <a:t>отмечается в последнее воскресенье ноября. Для детей было</a:t>
            </a:r>
          </a:p>
          <a:p>
            <a:r>
              <a:rPr lang="ru-RU" sz="2000" i="1" dirty="0" smtClean="0"/>
              <a:t>интересным узнать о празднике «День матери», у них возник</a:t>
            </a:r>
          </a:p>
          <a:p>
            <a:r>
              <a:rPr lang="ru-RU" sz="2000" i="1" dirty="0" smtClean="0"/>
              <a:t>вопрос «Чем отличается этот праздник от 8 марта?».</a:t>
            </a:r>
          </a:p>
          <a:p>
            <a:r>
              <a:rPr lang="ru-RU" sz="2000" i="1" dirty="0" smtClean="0"/>
              <a:t>С детьми проводились ситуативные разговоры «Ласковые</a:t>
            </a:r>
          </a:p>
          <a:p>
            <a:r>
              <a:rPr lang="ru-RU" sz="2000" i="1" dirty="0" smtClean="0"/>
              <a:t>слова», «Какой подарок для мамы лучше». В ходе обсуждения</a:t>
            </a:r>
          </a:p>
          <a:p>
            <a:r>
              <a:rPr lang="ru-RU" sz="2000" i="1" dirty="0" smtClean="0"/>
              <a:t>дети делятся своими идеями по поводу предстоящего проекта.</a:t>
            </a:r>
            <a:endParaRPr 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endParaRPr lang="ru-RU" sz="2000" i="1" dirty="0" smtClean="0"/>
          </a:p>
        </p:txBody>
      </p:sp>
    </p:spTree>
    <p:extLst>
      <p:ext uri="{BB962C8B-B14F-4D97-AF65-F5344CB8AC3E}">
        <p14:creationId xmlns="" xmlns:p14="http://schemas.microsoft.com/office/powerpoint/2010/main" val="3438262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5786" y="714356"/>
            <a:ext cx="750099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/>
              <a:t>3. Идеи реализации проекта</a:t>
            </a:r>
          </a:p>
          <a:p>
            <a:r>
              <a:rPr lang="ru-RU" i="1" dirty="0" smtClean="0"/>
              <a:t>Воспитатель предложил каждому ребенку рассказать о</a:t>
            </a:r>
          </a:p>
          <a:p>
            <a:r>
              <a:rPr lang="ru-RU" i="1" dirty="0" smtClean="0"/>
              <a:t>том, как можно поздравить мам в этот праздник. Если дети</a:t>
            </a:r>
          </a:p>
          <a:p>
            <a:r>
              <a:rPr lang="ru-RU" i="1" dirty="0" smtClean="0"/>
              <a:t>испытывают трудности, воспитатель предлагает свою</a:t>
            </a:r>
          </a:p>
          <a:p>
            <a:r>
              <a:rPr lang="ru-RU" i="1" dirty="0" smtClean="0"/>
              <a:t>идею. Провести беседы с детьми о маме, ее роли в жизни</a:t>
            </a:r>
          </a:p>
          <a:p>
            <a:r>
              <a:rPr lang="ru-RU" i="1" dirty="0" smtClean="0"/>
              <a:t>Детей. Подбор информации для</a:t>
            </a:r>
          </a:p>
          <a:p>
            <a:r>
              <a:rPr lang="ru-RU" i="1" dirty="0" smtClean="0"/>
              <a:t>реализации проекта идет и через ИКТ: песни, стихи,</a:t>
            </a:r>
          </a:p>
          <a:p>
            <a:r>
              <a:rPr lang="ru-RU" i="1" dirty="0" smtClean="0"/>
              <a:t>картинки. Совместное с детьми размышление о</a:t>
            </a:r>
          </a:p>
          <a:p>
            <a:r>
              <a:rPr lang="ru-RU" i="1" dirty="0" smtClean="0"/>
              <a:t>проведении праздника для мам.</a:t>
            </a:r>
          </a:p>
          <a:p>
            <a:r>
              <a:rPr lang="ru-RU" i="1" dirty="0" smtClean="0"/>
              <a:t>По ходу высказываний детей воспитатель отмечает</a:t>
            </a:r>
          </a:p>
          <a:p>
            <a:r>
              <a:rPr lang="ru-RU" i="1" dirty="0" smtClean="0"/>
              <a:t>наиболее оригинальные идеи, чтобы в дальнейшем,</a:t>
            </a:r>
          </a:p>
          <a:p>
            <a:r>
              <a:rPr lang="ru-RU" i="1" dirty="0" smtClean="0"/>
              <a:t>напомнить о них.</a:t>
            </a:r>
          </a:p>
          <a:p>
            <a:r>
              <a:rPr lang="ru-RU" b="1" i="1" dirty="0" smtClean="0"/>
              <a:t>4. Зарисовка идеи</a:t>
            </a:r>
          </a:p>
          <a:p>
            <a:r>
              <a:rPr lang="ru-RU" i="1" dirty="0" smtClean="0"/>
              <a:t>Предложить детям нарисовать свои идеи проекта, как</a:t>
            </a:r>
          </a:p>
          <a:p>
            <a:r>
              <a:rPr lang="ru-RU" i="1" dirty="0" smtClean="0"/>
              <a:t>можно поздравить мам. Затем дети высказывают свои</a:t>
            </a:r>
          </a:p>
          <a:p>
            <a:r>
              <a:rPr lang="ru-RU" i="1" dirty="0" smtClean="0"/>
              <a:t>мысли по поводу того, как их идеи можно реализовать,</a:t>
            </a:r>
          </a:p>
          <a:p>
            <a:r>
              <a:rPr lang="ru-RU" i="1" dirty="0" smtClean="0"/>
              <a:t>воплотить в жизнь.</a:t>
            </a:r>
            <a:endParaRPr lang="ru-RU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2910" y="500042"/>
            <a:ext cx="800105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5</a:t>
            </a:r>
            <a:r>
              <a:rPr lang="ru-RU" b="1" i="1" dirty="0" smtClean="0"/>
              <a:t>. Выбор идеи проекта</a:t>
            </a:r>
          </a:p>
          <a:p>
            <a:r>
              <a:rPr lang="ru-RU" i="1" dirty="0" smtClean="0"/>
              <a:t>Предложить детям рассказать о своих рисунках, какую идею</a:t>
            </a:r>
          </a:p>
          <a:p>
            <a:r>
              <a:rPr lang="ru-RU" i="1" dirty="0" smtClean="0"/>
              <a:t>они изобразили, ответить на вопросы воспитателя и сверстников</a:t>
            </a:r>
          </a:p>
          <a:p>
            <a:r>
              <a:rPr lang="ru-RU" i="1" dirty="0" smtClean="0"/>
              <a:t>о своем проекте. Ребенок должен объяснить, почему он</a:t>
            </a:r>
          </a:p>
          <a:p>
            <a:r>
              <a:rPr lang="ru-RU" i="1" dirty="0" smtClean="0"/>
              <a:t>нарисовал именно эту идею. Воспитатель, с помощью</a:t>
            </a:r>
          </a:p>
          <a:p>
            <a:r>
              <a:rPr lang="ru-RU" i="1" dirty="0" smtClean="0"/>
              <a:t>голосования, предлагает выбрать проект, который детям больше</a:t>
            </a:r>
          </a:p>
          <a:p>
            <a:r>
              <a:rPr lang="ru-RU" i="1" dirty="0" smtClean="0"/>
              <a:t>всего понравился.</a:t>
            </a:r>
          </a:p>
          <a:p>
            <a:r>
              <a:rPr lang="ru-RU" i="1" dirty="0" smtClean="0"/>
              <a:t>Дети рассуждают о том, как воплотить эту идею, что для этого</a:t>
            </a:r>
          </a:p>
          <a:p>
            <a:r>
              <a:rPr lang="ru-RU" i="1" dirty="0" smtClean="0"/>
              <a:t>необходимо. Путем голосования дети решили: создать для мам</a:t>
            </a:r>
          </a:p>
          <a:p>
            <a:r>
              <a:rPr lang="ru-RU" i="1" dirty="0" smtClean="0"/>
              <a:t>фотогазету «Мама – моё солнышко!», нарисовать портреты мам,</a:t>
            </a:r>
          </a:p>
          <a:p>
            <a:r>
              <a:rPr lang="ru-RU" i="1" dirty="0" smtClean="0"/>
              <a:t>сделать поделку – подарок «Признание в любви», записать</a:t>
            </a:r>
          </a:p>
          <a:p>
            <a:r>
              <a:rPr lang="ru-RU" i="1" dirty="0" smtClean="0"/>
              <a:t>видеофильм «Материнское сердце», провести праздничный</a:t>
            </a:r>
          </a:p>
          <a:p>
            <a:r>
              <a:rPr lang="ru-RU" i="1" dirty="0" smtClean="0"/>
              <a:t>концерт.</a:t>
            </a:r>
          </a:p>
          <a:p>
            <a:r>
              <a:rPr lang="ru-RU" b="1" i="1" dirty="0" smtClean="0"/>
              <a:t>6. Работа с родителями</a:t>
            </a:r>
          </a:p>
          <a:p>
            <a:r>
              <a:rPr lang="ru-RU" i="1" dirty="0" smtClean="0"/>
              <a:t>Анкетирование «Какая , по вашему мнению, современная</a:t>
            </a:r>
          </a:p>
          <a:p>
            <a:r>
              <a:rPr lang="ru-RU" i="1" dirty="0" smtClean="0"/>
              <a:t>мама?»</a:t>
            </a:r>
          </a:p>
          <a:p>
            <a:r>
              <a:rPr lang="ru-RU" i="1" dirty="0" smtClean="0"/>
              <a:t>Участие родителей в выставке «Мамины таланты».</a:t>
            </a:r>
            <a:endParaRPr lang="ru-RU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4348" y="1357298"/>
            <a:ext cx="771530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/>
              <a:t>8. Продумывание представления проекта</a:t>
            </a:r>
          </a:p>
          <a:p>
            <a:r>
              <a:rPr lang="ru-RU" i="1" dirty="0" smtClean="0"/>
              <a:t>Оформление фотогазеты «Мама – моё солнышко!»</a:t>
            </a:r>
          </a:p>
          <a:p>
            <a:r>
              <a:rPr lang="ru-RU" i="1" dirty="0" smtClean="0"/>
              <a:t>Подготовка подарков для мам, рисунков</a:t>
            </a:r>
          </a:p>
          <a:p>
            <a:r>
              <a:rPr lang="ru-RU" i="1" dirty="0" smtClean="0"/>
              <a:t>Составление и разработка сценария праздника «Мамочка</a:t>
            </a:r>
          </a:p>
          <a:p>
            <a:r>
              <a:rPr lang="ru-RU" i="1" dirty="0" smtClean="0"/>
              <a:t>любимая»</a:t>
            </a:r>
          </a:p>
          <a:p>
            <a:r>
              <a:rPr lang="ru-RU" i="1" dirty="0" smtClean="0"/>
              <a:t>Запись видеофильма «Материнское сердце»</a:t>
            </a:r>
          </a:p>
          <a:p>
            <a:r>
              <a:rPr lang="ru-RU" b="1" i="1" dirty="0" smtClean="0"/>
              <a:t>9. Презентация продукта проекта</a:t>
            </a:r>
          </a:p>
          <a:p>
            <a:r>
              <a:rPr lang="ru-RU" i="1" dirty="0" smtClean="0"/>
              <a:t>Фотогазета «Мама – моё солнышко!»</a:t>
            </a:r>
          </a:p>
          <a:p>
            <a:r>
              <a:rPr lang="ru-RU" i="1" dirty="0" smtClean="0"/>
              <a:t>Выставка детских работ «Портрет мамы»</a:t>
            </a:r>
          </a:p>
          <a:p>
            <a:r>
              <a:rPr lang="ru-RU" i="1" dirty="0" smtClean="0"/>
              <a:t>Проведение праздника «Мамочка любимая!»</a:t>
            </a:r>
          </a:p>
          <a:p>
            <a:r>
              <a:rPr lang="ru-RU" i="1" dirty="0" smtClean="0"/>
              <a:t>Презентация видеофильма «Материнское сердце»</a:t>
            </a:r>
          </a:p>
          <a:p>
            <a:r>
              <a:rPr lang="ru-RU" i="1" dirty="0" smtClean="0"/>
              <a:t>Вручение мамам подарков «Признание в любви»</a:t>
            </a:r>
            <a:endParaRPr lang="ru-RU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3428992" y="357166"/>
            <a:ext cx="321471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 доме добрыми делами занята,</a:t>
            </a:r>
            <a:br>
              <a:rPr lang="ru-RU" sz="1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1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Тихо ходит по квартире доброта.</a:t>
            </a:r>
            <a:br>
              <a:rPr lang="ru-RU" sz="1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1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Утро доброе у нас.</a:t>
            </a:r>
            <a:br>
              <a:rPr lang="ru-RU" sz="1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1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Добрый день и добрый час.</a:t>
            </a:r>
            <a:br>
              <a:rPr lang="ru-RU" sz="1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1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Добрый вечер, ночь добра,</a:t>
            </a:r>
            <a:br>
              <a:rPr lang="ru-RU" sz="1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1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Было доброе вчера.</a:t>
            </a:r>
            <a:endParaRPr lang="ru-RU" sz="16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779912" y="4643446"/>
            <a:ext cx="4572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 откуда, спросишь ты,</a:t>
            </a:r>
            <a:br>
              <a:rPr lang="ru-RU" sz="1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1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 доме столько доброты,</a:t>
            </a:r>
            <a:br>
              <a:rPr lang="ru-RU" sz="1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1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Что от этой доброты</a:t>
            </a:r>
            <a:br>
              <a:rPr lang="ru-RU" sz="1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1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Приживаются цветы,</a:t>
            </a:r>
            <a:br>
              <a:rPr lang="ru-RU" sz="1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1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Рыбки, ёжики, птенцы?</a:t>
            </a:r>
            <a:endParaRPr lang="ru-RU" sz="16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500166" y="5857893"/>
            <a:ext cx="764383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man Old Style" pitchFamily="18" charset="0"/>
              </a:rPr>
              <a:t>Я тебе отвечу прямо: Это – мама, мама, мама</a:t>
            </a:r>
            <a:r>
              <a:rPr lang="ru-RU" sz="2400" b="1" i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man Old Style" pitchFamily="18" charset="0"/>
              </a:rPr>
              <a:t>! </a:t>
            </a:r>
            <a:r>
              <a:rPr lang="ru-RU" sz="2400" b="1" i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man Old Style" pitchFamily="18" charset="0"/>
              </a:rPr>
              <a:t>( Фотоконкурс « Я и мамочка моя»)</a:t>
            </a:r>
            <a:endParaRPr lang="ru-RU" sz="2400" b="1" i="1" dirty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Bookman Old Style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0430" y="2071678"/>
            <a:ext cx="2357454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6537355" y="3106719"/>
            <a:ext cx="2427273" cy="2357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778035" y="3349813"/>
            <a:ext cx="2324022" cy="21206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607207" y="535745"/>
            <a:ext cx="2571736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00728" y="428604"/>
            <a:ext cx="3143272" cy="26431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0_6faab_b7a10f43_XL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4134207"/>
            <a:ext cx="1944216" cy="194421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1907704" y="4725144"/>
            <a:ext cx="3491880" cy="175432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Мама — это значит нежность,</a:t>
            </a:r>
            <a:br>
              <a:rPr lang="ru-RU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Это ласка, доброта,</a:t>
            </a:r>
            <a:br>
              <a:rPr lang="ru-RU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Мама — это безмятежность,</a:t>
            </a:r>
            <a:br>
              <a:rPr lang="ru-RU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Это радость, красота!</a:t>
            </a:r>
          </a:p>
          <a:p>
            <a:pPr algn="ctr"/>
            <a:r>
              <a:rPr lang="ru-RU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Мама — это на ночь сказка,</a:t>
            </a:r>
            <a:br>
              <a:rPr lang="ru-RU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Это утренний рассвет,</a:t>
            </a:r>
            <a:endParaRPr lang="ru-RU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399584" y="4725144"/>
            <a:ext cx="3744416" cy="144655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14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Мама — в трудный час подсказка,</a:t>
            </a:r>
            <a:br>
              <a:rPr lang="ru-RU" sz="14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14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Это </a:t>
            </a:r>
            <a:r>
              <a:rPr lang="ru-RU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мудрость</a:t>
            </a:r>
            <a:r>
              <a:rPr lang="ru-RU" sz="14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и совет! </a:t>
            </a:r>
          </a:p>
          <a:p>
            <a:pPr algn="ctr"/>
            <a:r>
              <a:rPr lang="ru-RU" sz="14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Мама — это зелень лета,</a:t>
            </a:r>
            <a:br>
              <a:rPr lang="ru-RU" sz="14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14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Это снег, осенний лист,</a:t>
            </a:r>
            <a:br>
              <a:rPr lang="ru-RU" sz="14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14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Мама — это лучик света,</a:t>
            </a:r>
            <a:br>
              <a:rPr lang="ru-RU" sz="14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14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Мама — это значит ЖИЗНЬ!</a:t>
            </a:r>
            <a:endParaRPr lang="ru-RU" sz="1400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924032">
            <a:off x="250000" y="1393018"/>
            <a:ext cx="2500331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3107521" y="1035827"/>
            <a:ext cx="3071834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725848">
            <a:off x="5910244" y="2044924"/>
            <a:ext cx="2957842" cy="2364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706091"/>
          </a:xfrm>
        </p:spPr>
        <p:txBody>
          <a:bodyPr>
            <a:noAutofit/>
          </a:bodyPr>
          <a:lstStyle/>
          <a:p>
            <a:r>
              <a:rPr lang="ru-RU" sz="2400" i="1" dirty="0" smtClean="0">
                <a:latin typeface="Bookman Old Style" pitchFamily="18" charset="0"/>
              </a:rPr>
              <a:t>«С любовью, нежностью мастерим для </a:t>
            </a:r>
            <a:r>
              <a:rPr lang="ru-RU" sz="2400" i="1" dirty="0" smtClean="0">
                <a:latin typeface="Bookman Old Style" pitchFamily="18" charset="0"/>
              </a:rPr>
              <a:t>мамочки»  (</a:t>
            </a:r>
            <a:r>
              <a:rPr lang="ru-RU" sz="2400" i="1" dirty="0" smtClean="0">
                <a:solidFill>
                  <a:srgbClr val="0070C0"/>
                </a:solidFill>
                <a:latin typeface="Bookman Old Style" pitchFamily="18" charset="0"/>
              </a:rPr>
              <a:t>П</a:t>
            </a:r>
            <a:r>
              <a:rPr lang="ru-RU" sz="2400" i="1" dirty="0" smtClean="0">
                <a:solidFill>
                  <a:srgbClr val="0070C0"/>
                </a:solidFill>
                <a:latin typeface="Bookman Old Style" pitchFamily="18" charset="0"/>
              </a:rPr>
              <a:t>одарочки для мамы )</a:t>
            </a:r>
            <a:endParaRPr lang="ru-RU" sz="2400" i="1" dirty="0">
              <a:solidFill>
                <a:srgbClr val="0070C0"/>
              </a:solidFill>
              <a:latin typeface="Bookman Old Style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5691982"/>
            <a:ext cx="5784304" cy="1166018"/>
          </a:xfrm>
          <a:prstGeom prst="rect">
            <a:avLst/>
          </a:prstGeom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29322" y="1500174"/>
            <a:ext cx="2928958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34" y="1142984"/>
            <a:ext cx="3429024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3" name="Picture 7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28795" y="3643314"/>
            <a:ext cx="3643338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785743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11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16" dur="2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deti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86216" y="4464987"/>
            <a:ext cx="4857784" cy="2393013"/>
          </a:xfrm>
          <a:prstGeom prst="rect">
            <a:avLst/>
          </a:prstGeom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722313" y="5072074"/>
            <a:ext cx="4064001" cy="1214446"/>
          </a:xfrm>
        </p:spPr>
        <p:txBody>
          <a:bodyPr>
            <a:normAutofit/>
          </a:bodyPr>
          <a:lstStyle/>
          <a:p>
            <a:r>
              <a:rPr lang="ru-RU" sz="2800" i="1" dirty="0" smtClean="0">
                <a:latin typeface="Constantia" pitchFamily="18" charset="0"/>
              </a:rPr>
              <a:t>Наши подарочки для мамочки</a:t>
            </a:r>
            <a:endParaRPr lang="ru-RU" sz="2800" i="1" dirty="0">
              <a:latin typeface="Constantia" pitchFamily="18" charset="0"/>
            </a:endParaRPr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285720" y="785794"/>
            <a:ext cx="8208993" cy="3857651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321438" y="607200"/>
            <a:ext cx="4143405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57752" y="642918"/>
            <a:ext cx="4000528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50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latin typeface="Bookman Old Style" pitchFamily="18" charset="0"/>
                <a:ea typeface="Arial Unicode MS" pitchFamily="34" charset="-128"/>
                <a:cs typeface="Arial Unicode MS" pitchFamily="34" charset="-128"/>
              </a:rPr>
              <a:t>«Сердечко мамочки моей!»</a:t>
            </a:r>
            <a:endParaRPr lang="ru-RU" sz="3600" i="1" dirty="0">
              <a:latin typeface="Bookman Old Style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6" name="Picture 2" descr="C:\Users\Мария\Desktop\20200306_14055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478939" y="1142983"/>
            <a:ext cx="8186122" cy="4983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108764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251520" y="214290"/>
            <a:ext cx="846388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endParaRPr lang="ru-RU" sz="1600" b="1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ru-RU" sz="2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  <a:latin typeface="Bookman Old Style" pitchFamily="18" charset="0"/>
                <a:cs typeface="Calibri" panose="020F0502020204030204" pitchFamily="34" charset="0"/>
              </a:rPr>
              <a:t>Смелые, спортивные, любимые…. </a:t>
            </a:r>
            <a:endParaRPr lang="ru-RU" sz="2400" b="1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rgbClr val="FF0000"/>
              </a:solidFill>
              <a:latin typeface="Bookman Old Style" pitchFamily="18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ru-RU" sz="2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0070C0"/>
                </a:solidFill>
                <a:latin typeface="Bookman Old Style" pitchFamily="18" charset="0"/>
                <a:cs typeface="Calibri" panose="020F0502020204030204" pitchFamily="34" charset="0"/>
              </a:rPr>
              <a:t>( спортивное мероприятие совместно с мамами)</a:t>
            </a:r>
            <a:endParaRPr lang="ru-RU" sz="2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rgbClr val="0070C0"/>
              </a:solidFill>
              <a:latin typeface="Bookman Old Style" pitchFamily="18" charset="0"/>
              <a:cs typeface="Calibri" panose="020F0502020204030204" pitchFamily="34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2143116"/>
            <a:ext cx="6286544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6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0070C0"/>
                </a:solidFill>
              </a:rPr>
              <a:t/>
            </a:r>
            <a:br>
              <a:rPr lang="ru-RU" sz="2400" dirty="0" smtClean="0">
                <a:solidFill>
                  <a:srgbClr val="0070C0"/>
                </a:solidFill>
              </a:rPr>
            </a:br>
            <a:r>
              <a:rPr lang="ru-RU" sz="2800" dirty="0" smtClean="0">
                <a:solidFill>
                  <a:srgbClr val="0070C0"/>
                </a:solidFill>
                <a:latin typeface="Bookman Old Style" pitchFamily="18" charset="0"/>
              </a:rPr>
              <a:t> « Праздник матери</a:t>
            </a:r>
            <a:r>
              <a:rPr lang="ru-RU" sz="2800" i="1" dirty="0" smtClean="0">
                <a:solidFill>
                  <a:srgbClr val="0070C0"/>
                </a:solidFill>
                <a:latin typeface="Bookman Old Style" pitchFamily="18" charset="0"/>
                <a:cs typeface="Calibri" pitchFamily="34" charset="0"/>
              </a:rPr>
              <a:t>»</a:t>
            </a:r>
            <a:r>
              <a:rPr lang="ru-RU" sz="2400" i="1" dirty="0" smtClean="0">
                <a:latin typeface="Bookman Old Style" pitchFamily="18" charset="0"/>
                <a:cs typeface="Calibri" pitchFamily="34" charset="0"/>
              </a:rPr>
              <a:t/>
            </a:r>
            <a:br>
              <a:rPr lang="ru-RU" sz="2400" i="1" dirty="0" smtClean="0">
                <a:latin typeface="Bookman Old Style" pitchFamily="18" charset="0"/>
                <a:cs typeface="Calibri" pitchFamily="34" charset="0"/>
              </a:rPr>
            </a:br>
            <a:r>
              <a:rPr lang="ru-RU" sz="2400" i="1" dirty="0" smtClean="0">
                <a:latin typeface="Bookman Old Style" pitchFamily="18" charset="0"/>
                <a:cs typeface="Calibri" pitchFamily="34" charset="0"/>
              </a:rPr>
              <a:t>для </a:t>
            </a:r>
            <a:r>
              <a:rPr lang="ru-RU" sz="2400" i="1" dirty="0" smtClean="0">
                <a:latin typeface="Bookman Old Style" pitchFamily="18" charset="0"/>
                <a:cs typeface="Calibri" pitchFamily="34" charset="0"/>
              </a:rPr>
              <a:t>Вас от всей души мы танцуем и поем!"</a:t>
            </a:r>
            <a:endParaRPr lang="ru-RU" sz="2400" i="1" dirty="0">
              <a:latin typeface="Bookman Old Style" pitchFamily="18" charset="0"/>
              <a:cs typeface="Calibri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1428736"/>
            <a:ext cx="3071834" cy="2357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85852" y="4143380"/>
            <a:ext cx="2928957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3857628"/>
            <a:ext cx="3714776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71934" y="1428736"/>
            <a:ext cx="3571901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896705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58204" cy="1082660"/>
          </a:xfrm>
        </p:spPr>
        <p:txBody>
          <a:bodyPr>
            <a:noAutofit/>
          </a:bodyPr>
          <a:lstStyle/>
          <a:p>
            <a:r>
              <a:rPr lang="ru-RU" sz="4000" i="1" dirty="0" smtClean="0">
                <a:solidFill>
                  <a:srgbClr val="0070C0"/>
                </a:solidFill>
                <a:latin typeface="Bookman Old Style" pitchFamily="18" charset="0"/>
              </a:rPr>
              <a:t>Конкурс</a:t>
            </a:r>
            <a:r>
              <a:rPr lang="ru-RU" sz="4000" i="1" dirty="0" smtClean="0">
                <a:latin typeface="Bookman Old Style" pitchFamily="18" charset="0"/>
              </a:rPr>
              <a:t> «Мамочки – рукодельницы»</a:t>
            </a:r>
            <a:endParaRPr lang="ru-RU" sz="4000" i="1" dirty="0">
              <a:latin typeface="Bookman Old Style" pitchFamily="18" charset="0"/>
            </a:endParaRPr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-364104" y="2292875"/>
            <a:ext cx="5072099" cy="348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0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1500174"/>
            <a:ext cx="3607594" cy="2571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5405126" y="4381824"/>
            <a:ext cx="2286017" cy="2094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449824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" dur="2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00042"/>
            <a:ext cx="8370668" cy="360040"/>
          </a:xfrm>
        </p:spPr>
        <p:txBody>
          <a:bodyPr>
            <a:noAutofit/>
          </a:bodyPr>
          <a:lstStyle/>
          <a:p>
            <a:r>
              <a:rPr lang="ru-RU" sz="2400" i="1" dirty="0" smtClean="0">
                <a:latin typeface="Bookman Old Style" pitchFamily="18" charset="0"/>
              </a:rPr>
              <a:t>«Я рисую, я рисую, я рисую, мамочку свою</a:t>
            </a:r>
            <a:r>
              <a:rPr lang="ru-RU" sz="2400" i="1" dirty="0" smtClean="0">
                <a:latin typeface="Bookman Old Style" pitchFamily="18" charset="0"/>
              </a:rPr>
              <a:t>!!!»</a:t>
            </a:r>
            <a:br>
              <a:rPr lang="ru-RU" sz="2400" i="1" dirty="0" smtClean="0">
                <a:latin typeface="Bookman Old Style" pitchFamily="18" charset="0"/>
              </a:rPr>
            </a:br>
            <a:endParaRPr lang="ru-RU" sz="2400" i="1" dirty="0">
              <a:latin typeface="Bookman Old Style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71546"/>
            <a:ext cx="1908213" cy="1999661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 rot="10800000" flipV="1">
            <a:off x="1214414" y="5185303"/>
            <a:ext cx="792958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rgbClr val="FF0000"/>
                </a:solidFill>
                <a:latin typeface="Bookman Old Style" pitchFamily="18" charset="0"/>
              </a:rPr>
              <a:t>Мама! Солнышко в окошке! Лучик яркий! Ясный свет!</a:t>
            </a:r>
          </a:p>
          <a:p>
            <a:r>
              <a:rPr lang="ru-RU" sz="2400" b="1" i="1" dirty="0" smtClean="0">
                <a:solidFill>
                  <a:srgbClr val="FF0000"/>
                </a:solidFill>
                <a:latin typeface="Bookman Old Style" pitchFamily="18" charset="0"/>
              </a:rPr>
              <a:t>Для меня на всей планете  Никого роднее нет!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800000">
            <a:off x="1785918" y="1857364"/>
            <a:ext cx="6357982" cy="3143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Содержимое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789233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142852"/>
            <a:ext cx="8672903" cy="928670"/>
          </a:xfrm>
        </p:spPr>
        <p:txBody>
          <a:bodyPr>
            <a:noAutofit/>
          </a:bodyPr>
          <a:lstStyle/>
          <a:p>
            <a:r>
              <a:rPr lang="ru-RU" sz="1800" dirty="0" smtClean="0">
                <a:solidFill>
                  <a:srgbClr val="0070C0"/>
                </a:solidFill>
                <a:latin typeface="Bookman Old Style" pitchFamily="18" charset="0"/>
              </a:rPr>
              <a:t>Сюжетно – ролевые игры</a:t>
            </a:r>
            <a:r>
              <a:rPr lang="ru-RU" sz="1800" dirty="0" smtClean="0">
                <a:latin typeface="Bookman Old Style" pitchFamily="18" charset="0"/>
              </a:rPr>
              <a:t>: «Мама –врач», «Дочки – матери», «Варим для мамы суп», «Мама в парикмахерской»…</a:t>
            </a:r>
            <a:endParaRPr lang="ru-RU" sz="1800" dirty="0">
              <a:latin typeface="Bookman Old Style" pitchFamily="18" charset="0"/>
            </a:endParaRPr>
          </a:p>
        </p:txBody>
      </p:sp>
      <p:pic>
        <p:nvPicPr>
          <p:cNvPr id="5128" name="Picture 8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5016152">
            <a:off x="293228" y="1172304"/>
            <a:ext cx="2588681" cy="2185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32" name="Picture 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789377">
            <a:off x="6185659" y="1529453"/>
            <a:ext cx="2786114" cy="2571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33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14678" y="1214422"/>
            <a:ext cx="2571768" cy="2355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1035823" y="4036219"/>
            <a:ext cx="2357422" cy="171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5400000">
            <a:off x="3038970" y="3988566"/>
            <a:ext cx="3000364" cy="2500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5771391">
            <a:off x="5943350" y="4422854"/>
            <a:ext cx="2355835" cy="1998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41618047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8363272" cy="642942"/>
          </a:xfrm>
        </p:spPr>
        <p:txBody>
          <a:bodyPr>
            <a:noAutofit/>
          </a:bodyPr>
          <a:lstStyle/>
          <a:p>
            <a:r>
              <a:rPr lang="ru-RU" sz="3200" i="1" dirty="0" err="1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Фотостенд</a:t>
            </a:r>
            <a:r>
              <a:rPr lang="ru-RU" sz="1800" i="1" dirty="0" smtClean="0">
                <a:latin typeface="Calibri" pitchFamily="34" charset="0"/>
                <a:cs typeface="Calibri" pitchFamily="34" charset="0"/>
              </a:rPr>
              <a:t> «</a:t>
            </a:r>
            <a:r>
              <a:rPr lang="ru-RU" sz="2800" i="1" dirty="0" smtClean="0">
                <a:latin typeface="Bookman Old Style" pitchFamily="18" charset="0"/>
                <a:cs typeface="Calibri" pitchFamily="34" charset="0"/>
              </a:rPr>
              <a:t> </a:t>
            </a:r>
            <a:r>
              <a:rPr lang="ru-RU" sz="3200" i="1" dirty="0" smtClean="0">
                <a:latin typeface="Bookman Old Style" pitchFamily="18" charset="0"/>
                <a:cs typeface="Calibri" pitchFamily="34" charset="0"/>
              </a:rPr>
              <a:t>Мамочка мое солнышко</a:t>
            </a:r>
            <a:r>
              <a:rPr lang="ru-RU" sz="3200" dirty="0" smtClean="0"/>
              <a:t>»</a:t>
            </a:r>
            <a:endParaRPr lang="ru-RU" sz="3200" dirty="0"/>
          </a:p>
        </p:txBody>
      </p:sp>
      <p:pic>
        <p:nvPicPr>
          <p:cNvPr id="6" name="Picture 3" descr="C:\Users\Мария\Desktop\20200306_14051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428596" y="1071546"/>
            <a:ext cx="8215370" cy="505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705532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357166"/>
            <a:ext cx="8229600" cy="576064"/>
          </a:xfrm>
        </p:spPr>
        <p:txBody>
          <a:bodyPr>
            <a:noAutofit/>
          </a:bodyPr>
          <a:lstStyle/>
          <a:p>
            <a:r>
              <a:rPr lang="ru-RU" sz="3200" i="1" dirty="0" smtClean="0">
                <a:solidFill>
                  <a:srgbClr val="0070C0"/>
                </a:solidFill>
                <a:latin typeface="Bookman Old Style" pitchFamily="18" charset="0"/>
              </a:rPr>
              <a:t>« Лепили, мастерили , рисовали </a:t>
            </a:r>
            <a:r>
              <a:rPr lang="ru-RU" sz="3200" i="1" dirty="0" smtClean="0">
                <a:latin typeface="Bookman Old Style" pitchFamily="18" charset="0"/>
              </a:rPr>
              <a:t>Цветы  </a:t>
            </a:r>
            <a:r>
              <a:rPr lang="ru-RU" sz="3200" i="1" dirty="0" smtClean="0">
                <a:latin typeface="Bookman Old Style" pitchFamily="18" charset="0"/>
              </a:rPr>
              <a:t>для мамочки </a:t>
            </a:r>
            <a:r>
              <a:rPr lang="ru-RU" sz="1800" dirty="0" smtClean="0"/>
              <a:t>»</a:t>
            </a:r>
            <a:endParaRPr lang="ru-RU" sz="1800" dirty="0"/>
          </a:p>
        </p:txBody>
      </p:sp>
      <p:pic>
        <p:nvPicPr>
          <p:cNvPr id="16" name="Picture 2" descr="C:\Users\Мария\Desktop\20200323_09464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357818" y="3357562"/>
            <a:ext cx="2571768" cy="40005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 descr="0_bdd4e_e27602af_XL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 rot="869614">
            <a:off x="501141" y="1136139"/>
            <a:ext cx="1907704" cy="196408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2607471" y="1321563"/>
            <a:ext cx="2214546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29190" y="1428736"/>
            <a:ext cx="3571900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00100" y="3500438"/>
            <a:ext cx="3143272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557678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29600" cy="346050"/>
          </a:xfrm>
        </p:spPr>
        <p:txBody>
          <a:bodyPr>
            <a:noAutofit/>
          </a:bodyPr>
          <a:lstStyle/>
          <a:p>
            <a:r>
              <a:rPr lang="ru-RU" sz="3200" i="1" dirty="0" smtClean="0">
                <a:solidFill>
                  <a:srgbClr val="0070C0"/>
                </a:solidFill>
                <a:latin typeface="Bookman Old Style" pitchFamily="18" charset="0"/>
              </a:rPr>
              <a:t>«</a:t>
            </a:r>
            <a:r>
              <a:rPr lang="ru-RU" sz="3200" i="1" dirty="0" smtClean="0">
                <a:solidFill>
                  <a:srgbClr val="0070C0"/>
                </a:solidFill>
                <a:latin typeface="Bookman Old Style" pitchFamily="18" charset="0"/>
              </a:rPr>
              <a:t>Круглый стол ( беседа) с мамочками</a:t>
            </a:r>
            <a:r>
              <a:rPr lang="ru-RU" sz="3200" i="1" dirty="0" smtClean="0">
                <a:solidFill>
                  <a:srgbClr val="0070C0"/>
                </a:solidFill>
                <a:latin typeface="Bookman Old Style" pitchFamily="18" charset="0"/>
              </a:rPr>
              <a:t>!»</a:t>
            </a:r>
            <a:endParaRPr lang="ru-RU" sz="3200" i="1" dirty="0">
              <a:solidFill>
                <a:srgbClr val="0070C0"/>
              </a:solidFill>
              <a:latin typeface="Bookman Old Style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t="2276" r="10365"/>
          <a:stretch/>
        </p:blipFill>
        <p:spPr>
          <a:xfrm rot="20891279">
            <a:off x="1694332" y="3977688"/>
            <a:ext cx="2991346" cy="2445976"/>
          </a:xfrm>
          <a:prstGeom prst="roundRect">
            <a:avLst>
              <a:gd name="adj" fmla="val 16667"/>
            </a:avLst>
          </a:prstGeom>
          <a:ln w="38100">
            <a:solidFill>
              <a:srgbClr val="FF000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 descr="0_bdd4e_e27602af_XL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42974" y="2571744"/>
            <a:ext cx="1907704" cy="196408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1943908" y="913555"/>
            <a:ext cx="5072413" cy="638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570745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85728"/>
            <a:ext cx="8229600" cy="274042"/>
          </a:xfrm>
        </p:spPr>
        <p:txBody>
          <a:bodyPr>
            <a:noAutofit/>
          </a:bodyPr>
          <a:lstStyle/>
          <a:p>
            <a:r>
              <a:rPr lang="ru-RU" sz="2400" dirty="0" smtClean="0"/>
              <a:t> </a:t>
            </a:r>
            <a:r>
              <a:rPr lang="ru-RU" sz="4800" i="1" dirty="0" smtClean="0">
                <a:latin typeface="Bookman Old Style" pitchFamily="18" charset="0"/>
              </a:rPr>
              <a:t>Мы   Вас  любим!!!</a:t>
            </a:r>
            <a:endParaRPr lang="ru-RU" sz="4800" i="1" dirty="0">
              <a:latin typeface="Bookman Old Style" pitchFamily="18" charset="0"/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9" y="1357298"/>
            <a:ext cx="7643866" cy="4768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180312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1142984"/>
            <a:ext cx="7429520" cy="5172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22313" y="214291"/>
            <a:ext cx="7772400" cy="1071570"/>
          </a:xfrm>
        </p:spPr>
        <p:txBody>
          <a:bodyPr>
            <a:normAutofit/>
          </a:bodyPr>
          <a:lstStyle/>
          <a:p>
            <a:r>
              <a:rPr lang="ru-RU" i="1" dirty="0" smtClean="0">
                <a:latin typeface="Bookman Old Style" pitchFamily="18" charset="0"/>
              </a:rPr>
              <a:t>Всего дороже на свете</a:t>
            </a:r>
            <a:endParaRPr lang="ru-RU" i="1" dirty="0">
              <a:latin typeface="Bookman Old Style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722313" y="1071547"/>
            <a:ext cx="7772400" cy="5357850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804874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animMotion origin="layout" path="M 0 0  L 0 -0.33333  E" pathEditMode="relative" ptsTypes="">
                                      <p:cBhvr>
                                        <p:cTn id="6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theme/theme1.xml><?xml version="1.0" encoding="utf-8"?>
<a:theme xmlns:a="http://schemas.openxmlformats.org/drawingml/2006/main" name="TP102669678_templat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Hunting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18000">
              <a:schemeClr val="phClr">
                <a:tint val="20000"/>
                <a:shade val="100000"/>
                <a:hueMod val="100000"/>
                <a:satMod val="100000"/>
              </a:schemeClr>
            </a:gs>
            <a:gs pos="87000">
              <a:schemeClr val="phClr">
                <a:tint val="100000"/>
                <a:shade val="100000"/>
                <a:hueMod val="100000"/>
                <a:satMod val="100000"/>
              </a:schemeClr>
            </a:gs>
          </a:gsLst>
          <a:lin ang="2700000" scaled="1"/>
        </a:gra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95000"/>
                <a:hueMod val="100000"/>
                <a:satMod val="100000"/>
              </a:schemeClr>
            </a:gs>
          </a:gsLst>
          <a:lin ang="0" scaled="1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algn="tl">
              <a:srgbClr val="EBE9ED">
                <a:alpha val="0"/>
              </a:srgbClr>
            </a:outerShdw>
          </a:effectLst>
        </a:effectStyle>
        <a:effectStyle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101600" dist="76200" dir="2700000" algn="bl">
              <a:srgbClr val="000000">
                <a:alpha val="30588"/>
              </a:srgbClr>
            </a:outerShdw>
          </a:effectLst>
          <a:scene3d>
            <a:camera prst="orthographicFront" fov="0">
              <a:rot lat="0" lon="0" rev="0"/>
            </a:camera>
            <a:lightRig rig="chilly" dir="t">
              <a:rot lat="0" lon="0" rev="4200000"/>
            </a:lightRig>
          </a:scene3d>
          <a:sp3d contourW="25400" prstMaterial="matte">
            <a:bevelT h="88900"/>
            <a:contourClr>
              <a:srgbClr val="FFFFFF">
                <a:alpha val="0"/>
              </a:srgb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35506D75-8B5A-4F6B-8116-D8C9F8D0760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985</Words>
  <Application>Microsoft Office PowerPoint</Application>
  <PresentationFormat>Экран (4:3)</PresentationFormat>
  <Paragraphs>129</Paragraphs>
  <Slides>23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TP102669678_template</vt:lpstr>
      <vt:lpstr>«Сердце матери»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«С любовью, нежностью мастерим для мамочки»  (Подарочки для мамы )</vt:lpstr>
      <vt:lpstr>Наши подарочки для мамочки</vt:lpstr>
      <vt:lpstr>«Сердечко мамочки моей!»</vt:lpstr>
      <vt:lpstr>Слайд 14</vt:lpstr>
      <vt:lpstr>  « Праздник матери» для Вас от всей души мы танцуем и поем!"</vt:lpstr>
      <vt:lpstr>Конкурс «Мамочки – рукодельницы»</vt:lpstr>
      <vt:lpstr>«Я рисую, я рисую, я рисую, мамочку свою!!!» </vt:lpstr>
      <vt:lpstr>Сюжетно – ролевые игры: «Мама –врач», «Дочки – матери», «Варим для мамы суп», «Мама в парикмахерской»…</vt:lpstr>
      <vt:lpstr>Фотостенд « Мамочка мое солнышко»</vt:lpstr>
      <vt:lpstr>« Лепили, мастерили , рисовали Цветы  для мамочки »</vt:lpstr>
      <vt:lpstr>«Круглый стол ( беседа) с мамочками!»</vt:lpstr>
      <vt:lpstr> Мы   Вас  любим!!!</vt:lpstr>
      <vt:lpstr>Всего дороже на свете</vt:lpstr>
    </vt:vector>
  </TitlesOfParts>
  <Manager/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/>
  <cp:revision>1</cp:revision>
  <dcterms:created xsi:type="dcterms:W3CDTF">2014-12-01T04:54:54Z</dcterms:created>
  <dcterms:modified xsi:type="dcterms:W3CDTF">2021-01-28T13:53:51Z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TC026696799991</vt:lpwstr>
  </property>
</Properties>
</file>